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7"/>
  </p:notesMasterIdLst>
  <p:sldIdLst>
    <p:sldId id="256" r:id="rId5"/>
    <p:sldId id="257" r:id="rId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2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589" autoAdjust="0"/>
    <p:restoredTop sz="94660"/>
  </p:normalViewPr>
  <p:slideViewPr>
    <p:cSldViewPr snapToGrid="0" snapToObjects="1">
      <p:cViewPr varScale="1">
        <p:scale>
          <a:sx n="136" d="100"/>
          <a:sy n="136" d="100"/>
        </p:scale>
        <p:origin x="-45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28D52-67F8-F244-A5A2-E2F1D7C59395}" type="datetimeFigureOut">
              <a:rPr lang="en-US" smtClean="0"/>
              <a:t>10/09/14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E0CA2-EFE7-DB4B-856A-47BEA6090E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944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6271" y="1597819"/>
            <a:ext cx="8126093" cy="1371359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rgbClr val="F52B3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6271" y="3029248"/>
            <a:ext cx="8126093" cy="1199852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F2B4D-6B12-4EDF-87BB-2B55CECB66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394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1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2800" y="4702175"/>
            <a:ext cx="431800" cy="317752"/>
          </a:xfrm>
        </p:spPr>
        <p:txBody>
          <a:bodyPr/>
          <a:lstStyle>
            <a:lvl1pPr algn="ctr">
              <a:defRPr sz="900" b="1"/>
            </a:lvl1pPr>
          </a:lstStyle>
          <a:p>
            <a:fld id="{2066355A-084C-D24E-9AD2-7E4FC41EA6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996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2168" y="4720340"/>
            <a:ext cx="38614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2066355A-084C-D24E-9AD2-7E4FC41EA6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58" r:id="rId3"/>
    <p:sldLayoutId id="2147493459" r:id="rId4"/>
    <p:sldLayoutId id="2147493460" r:id="rId5"/>
    <p:sldLayoutId id="2147493461" r:id="rId6"/>
    <p:sldLayoutId id="2147493462" r:id="rId7"/>
    <p:sldLayoutId id="2147493463" r:id="rId8"/>
    <p:sldLayoutId id="2147493464" r:id="rId9"/>
    <p:sldLayoutId id="2147493465" r:id="rId10"/>
    <p:sldLayoutId id="2147493466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3600" b="1" kern="1200">
          <a:solidFill>
            <a:srgbClr val="F52B3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9822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Inspiration">
      <a:majorFont>
        <a:latin typeface="News Gothic MT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Props1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6F2769-7194-4217-93D3-3AF3A4742282}">
  <ds:schemaRefs>
    <ds:schemaRef ds:uri="http://schemas.microsoft.com/office/2006/metadata/properties"/>
    <ds:schemaRef ds:uri="http://schemas.microsoft.com/office/infopath/2007/PartnerControls"/>
    <ds:schemaRef ds:uri="http://schemas.microsoft.com/sharepoint/v3/field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FNEMasterTemplateForThemePreview.pptx</Template>
  <TotalTime>152</TotalTime>
  <Words>1</Words>
  <Application>Microsoft Macintosh PowerPoint</Application>
  <PresentationFormat>On-screen Show (16:9)</PresentationFormat>
  <Paragraphs>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FileNewTemplate</dc:title>
  <dc:creator>Diana</dc:creator>
  <cp:lastModifiedBy>Tudor Vedeanu</cp:lastModifiedBy>
  <cp:revision>40</cp:revision>
  <dcterms:created xsi:type="dcterms:W3CDTF">2010-04-12T23:12:02Z</dcterms:created>
  <dcterms:modified xsi:type="dcterms:W3CDTF">2014-09-10T17:29:10Z</dcterms:modified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